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637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MARTIN LUTHER KING JR BLVD / SPRINGDALE RD
Intersection ID: 5164054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Right Turn On 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Metro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637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MARTIN LUTHER KING JR BLVD / SPRINGDALE RD
Intersection ID: 5164054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637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MARTIN LUTHER KING JR BLVD / SPRINGDALE RD
Intersection ID: 5164054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637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MARTIN LUTHER KING JR BLVD / SPRINGDALE RD
Intersection ID: 5164054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Metro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